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3BCB7-C7EE-49EB-8FC1-A73A3BF3C614}" type="datetimeFigureOut">
              <a:rPr lang="pt-PT" smtClean="0"/>
              <a:t>25-06-2010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850E2-98B0-427C-A2F8-FD7580F2DBB3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533400" y="3124200"/>
            <a:ext cx="8077200" cy="251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685800" y="31242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latin typeface="MV Boli" pitchFamily="2" charset="0"/>
              <a:cs typeface="MV Boli" pitchFamily="2" charset="0"/>
            </a:endParaRPr>
          </a:p>
        </p:txBody>
      </p:sp>
      <p:pic>
        <p:nvPicPr>
          <p:cNvPr id="10" name="Picture 2" descr="C:\Users\Miguel Pereira\Desktop\PUB.gif"/>
          <p:cNvPicPr>
            <a:picLocks noChangeAspect="1" noChangeArrowheads="1"/>
          </p:cNvPicPr>
          <p:nvPr/>
        </p:nvPicPr>
        <p:blipFill>
          <a:blip r:embed="rId2" cstate="print"/>
          <a:srcRect t="291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CaixaDeTexto 10"/>
          <p:cNvSpPr txBox="1"/>
          <p:nvPr/>
        </p:nvSpPr>
        <p:spPr>
          <a:xfrm>
            <a:off x="1295400" y="3810000"/>
            <a:ext cx="6553200" cy="206210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pt-PT" sz="3200" dirty="0" smtClean="0">
                <a:latin typeface="MV Boli" pitchFamily="2" charset="0"/>
                <a:cs typeface="MV Boli" pitchFamily="2" charset="0"/>
              </a:rPr>
              <a:t>Visita já a nova remodelação do antigo </a:t>
            </a:r>
            <a:r>
              <a:rPr lang="pt-PT" sz="3200" dirty="0" err="1" smtClean="0">
                <a:latin typeface="MV Boli" pitchFamily="2" charset="0"/>
                <a:cs typeface="MV Boli" pitchFamily="2" charset="0"/>
              </a:rPr>
              <a:t>Music</a:t>
            </a:r>
            <a:r>
              <a:rPr lang="pt-PT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pt-PT" sz="3200" dirty="0" err="1" smtClean="0">
                <a:latin typeface="MV Boli" pitchFamily="2" charset="0"/>
                <a:cs typeface="MV Boli" pitchFamily="2" charset="0"/>
              </a:rPr>
              <a:t>Non</a:t>
            </a:r>
            <a:r>
              <a:rPr lang="pt-PT" sz="3200" dirty="0" smtClean="0">
                <a:latin typeface="MV Boli" pitchFamily="2" charset="0"/>
                <a:cs typeface="MV Boli" pitchFamily="2" charset="0"/>
              </a:rPr>
              <a:t> Stop na Web:</a:t>
            </a:r>
          </a:p>
          <a:p>
            <a:endParaRPr lang="pt-PT" sz="3200" dirty="0" smtClean="0">
              <a:latin typeface="MV Boli" pitchFamily="2" charset="0"/>
              <a:cs typeface="MV Boli" pitchFamily="2" charset="0"/>
            </a:endParaRPr>
          </a:p>
          <a:p>
            <a:pPr algn="ctr"/>
            <a:endParaRPr lang="pt-PT" sz="3200" dirty="0">
              <a:latin typeface="Arial Narrow" pitchFamily="34" charset="0"/>
              <a:cs typeface="MV Boli" pitchFamily="2" charset="0"/>
            </a:endParaRPr>
          </a:p>
        </p:txBody>
      </p:sp>
      <p:pic>
        <p:nvPicPr>
          <p:cNvPr id="12" name="Picture 3" descr="C:\Users\Miguel Pereira\Desktop\João Jorge\WebSites\MNS\Imagens MNS\Imagem1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304800"/>
            <a:ext cx="6144010" cy="2209800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396552" y="2743200"/>
            <a:ext cx="9144000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pt-PT" sz="3200" dirty="0" smtClean="0">
                <a:latin typeface="MV Boli" pitchFamily="2" charset="0"/>
                <a:cs typeface="MV Boli" pitchFamily="2" charset="0"/>
              </a:rPr>
              <a:t>Se posso escolher o melhor que a internet tem para oferecer</a:t>
            </a:r>
            <a:r>
              <a:rPr lang="pt-PT" sz="3200" dirty="0" smtClean="0">
                <a:latin typeface="MV Boli" pitchFamily="2" charset="0"/>
                <a:cs typeface="MV Boli" pitchFamily="2" charset="0"/>
              </a:rPr>
              <a:t>,      </a:t>
            </a:r>
            <a:endParaRPr lang="pt-PT" sz="32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4068960" y="3212976"/>
            <a:ext cx="9144000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pt-PT" sz="3200" dirty="0" smtClean="0">
                <a:latin typeface="MV Boli" pitchFamily="2" charset="0"/>
                <a:cs typeface="MV Boli" pitchFamily="2" charset="0"/>
              </a:rPr>
              <a:t>p</a:t>
            </a:r>
            <a:r>
              <a:rPr lang="pt-PT" sz="3200" dirty="0" smtClean="0">
                <a:latin typeface="MV Boli" pitchFamily="2" charset="0"/>
                <a:cs typeface="MV Boli" pitchFamily="2" charset="0"/>
              </a:rPr>
              <a:t>orque não escolhê-lo?       </a:t>
            </a:r>
            <a:endParaRPr lang="pt-PT" sz="32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899592" y="5301208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Www</a:t>
            </a:r>
            <a:r>
              <a:rPr lang="pt-PT" sz="3200" dirty="0" err="1" smtClean="0">
                <a:latin typeface="Aharoni" pitchFamily="2" charset="-79"/>
                <a:ea typeface="Gulim" pitchFamily="34" charset="-127"/>
                <a:cs typeface="Aharoni" pitchFamily="2" charset="-79"/>
              </a:rPr>
              <a:t>.</a:t>
            </a:r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mns</a:t>
            </a:r>
            <a:r>
              <a:rPr lang="pt-PT" sz="3200" dirty="0" err="1" smtClean="0">
                <a:latin typeface="Aharoni" pitchFamily="2" charset="-79"/>
                <a:ea typeface="Gulim" pitchFamily="34" charset="-127"/>
                <a:cs typeface="Aharoni" pitchFamily="2" charset="-79"/>
              </a:rPr>
              <a:t>.</a:t>
            </a:r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pt</a:t>
            </a:r>
            <a:r>
              <a:rPr lang="pt-PT" sz="3200" dirty="0" err="1" smtClean="0">
                <a:latin typeface="Aharoni" pitchFamily="2" charset="-79"/>
                <a:ea typeface="Gulim" pitchFamily="34" charset="-127"/>
                <a:cs typeface="Aharoni" pitchFamily="2" charset="-79"/>
              </a:rPr>
              <a:t>.</a:t>
            </a:r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vg</a:t>
            </a:r>
            <a:endParaRPr lang="pt-PT" sz="3200" dirty="0" smtClean="0">
              <a:latin typeface="MV Boli" pitchFamily="2" charset="0"/>
              <a:ea typeface="Gulim" pitchFamily="34" charset="-127"/>
              <a:cs typeface="MV Boli" pitchFamily="2" charset="0"/>
            </a:endParaRPr>
          </a:p>
          <a:p>
            <a:pPr algn="ctr"/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geralmns@aol</a:t>
            </a:r>
            <a:r>
              <a:rPr lang="pt-PT" sz="3200" dirty="0" err="1" smtClean="0">
                <a:latin typeface="Aharoni" pitchFamily="2" charset="-79"/>
                <a:ea typeface="Gulim" pitchFamily="34" charset="-127"/>
                <a:cs typeface="Aharoni" pitchFamily="2" charset="-79"/>
              </a:rPr>
              <a:t>.</a:t>
            </a:r>
            <a:r>
              <a:rPr lang="pt-PT" sz="3200" dirty="0" err="1" smtClean="0">
                <a:latin typeface="MV Boli" pitchFamily="2" charset="0"/>
                <a:ea typeface="Gulim" pitchFamily="34" charset="-127"/>
                <a:cs typeface="MV Boli" pitchFamily="2" charset="0"/>
              </a:rPr>
              <a:t>com</a:t>
            </a:r>
            <a:endParaRPr lang="pt-PT" sz="3200" dirty="0" smtClean="0">
              <a:latin typeface="MV Boli" pitchFamily="2" charset="0"/>
              <a:ea typeface="Gulim" pitchFamily="34" charset="-127"/>
              <a:cs typeface="MV Boli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1" presetClass="entr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5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Casa</dc:creator>
  <cp:lastModifiedBy>Casa</cp:lastModifiedBy>
  <cp:revision>1</cp:revision>
  <dcterms:created xsi:type="dcterms:W3CDTF">2010-06-25T13:51:35Z</dcterms:created>
  <dcterms:modified xsi:type="dcterms:W3CDTF">2010-06-25T13:59:45Z</dcterms:modified>
</cp:coreProperties>
</file>